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BB6A-D5FB-0975-0839-4F97F04B0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D1922-4FD7-E35F-7620-6A35BC25E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73AC5-A633-A51B-F394-3B8D921C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708C5-7DAE-C2C7-F162-C82A50E2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B5868-B5C8-28F6-0DBC-762AA3EF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7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168DB-ABA2-7B56-5D2B-E735E394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1E78C-879A-77D9-1BC4-BD01DAB93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C0DFB-113D-BD35-C494-327E4959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E6429-3AEB-3E77-8B52-06E087D5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2DA6C-4C26-86E9-47A8-D904616D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6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928AE6-F901-B0C0-B9AE-C8892D791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765A98-2E93-9A99-2D00-A365CEA6C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C8024-C12F-7542-EF11-68CDB099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53199-FA2C-C994-5AB8-0F4207F4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49DE1-D530-9E65-1074-E71A86C4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0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EBE5E-F7E8-26B1-4139-33C682FC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BE1DF9-EAC9-C5B3-4EEF-648FC11D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55C61-A008-183B-177C-F3710C1C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0DF2C-1AF1-CBEB-8E1F-AE08DFEA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6D7C-78C7-311E-251A-71D436B7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6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477DC-0241-A85C-E317-2E380BCA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291F8-F97F-D9F6-0328-85B806A33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78FA6-DB6F-433A-D1B8-6E0BEAE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C9EB2-ECA4-EEBE-AB6D-344DAFFA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7967C-2978-63CD-17D1-DF6F6582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B1182-EC30-4794-AE30-6B11C0CA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05EF0-F10B-DC3A-13DE-96A462CF0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00143D-742E-E584-DE77-96C94D84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7FB15-95C4-994B-5719-F21F161C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9F49F-B149-43BC-C4C9-A7CD05C2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105A1-E457-B74E-FA69-9DD872E7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6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EC5E4-6CB7-5BC2-36D2-93BFD693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52E7A-B38A-2E1B-F9C4-E12AF1530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8CCF11-6D33-DBE4-17CE-9361F0BA6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8FF103-566E-CE30-D25A-C24CB0F41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BFBF55-6C30-F40A-901A-529F79D59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F5FE3F-70FD-7BE7-EA60-19D76C55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2A0C25-4C0F-7B08-DFEB-85A63443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41BE2A-7C12-897D-7FBF-2269E16F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7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51383-DC26-9B06-3777-C25BBEC7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8D3AB7-9041-53C6-8B89-E3A32E4E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93230C-3D46-2B76-56D8-7D32D86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8483B6-B226-69CE-6714-1AC8633D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DC9CE6-09E6-BA9C-3F02-A06E32C1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981437-458D-9633-5DB0-A95491F8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A90CD-E2E1-A7E8-0577-89EA2864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7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CE2A5-9D65-AA99-05BA-0E8F895E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08267-91F1-CE45-4F73-0713AB8F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3080E3-AAA8-D995-19CD-3EC0F1218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657F87-B113-4FD8-10D6-1C2C2D6B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BEB4A-C477-BBEB-1B7B-24795B7A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66D48-9274-6C0E-32C4-D5D251D8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8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C068E-A064-1481-FD91-8A049EEC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6D46D9-F52D-A6F1-26B4-9441F10A9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4C3F9-2B81-7128-4275-2DE3481C3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C6EB6-2EFA-7DFE-9B23-71A36A6F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636CF-A48F-F9D5-CD6A-4359CE96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5467B0-96F5-6F36-5FA5-2E5FA3FF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3ED3B-949B-5377-BBA0-C1E95CED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4D97F6-D0E2-6E58-5A62-5409BFE24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3282B1-9C1F-26D3-560A-B01B13940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23594-3911-E44C-8BBE-5E46ED420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BF4A0-C962-C999-D09F-9C8C0A76B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0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E023A-CFB1-F6D0-23E5-A4177174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147BA8-27B0-EC1A-2466-6E3303182F3E}"/>
              </a:ext>
            </a:extLst>
          </p:cNvPr>
          <p:cNvSpPr txBox="1"/>
          <p:nvPr/>
        </p:nvSpPr>
        <p:spPr>
          <a:xfrm>
            <a:off x="0" y="0"/>
            <a:ext cx="8113259" cy="68018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на внутренний учет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учету подлежат следующие категории несовершеннолетних: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отнесенные к категориям лиц, в отношении которых органы и учреждения системы профилактики проводят индивидуальную профилактическую работу;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поставленные на учет с согласия руководителя образовательной организации, нуждающиеся в социально-педагогической реабилитации, оказании иных видов помощи;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вовлеченные в криминальные субкультуры, объединения антиобщественной направленности;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систематически пропускающие по неуважительным причинам занятия в образовательных организациях;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систематически (неоднократно в течение шести месяцев) допускающие неисполнение или нарушение устава образовательной организации, правил внутреннего распорядка и иных локальных нормативных актов образовательной организации.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отношении всех категории несовершеннолетних, подлежащих учету в образовательной организации, формируются наблюдательные дела, к которым приобщаются: документы, содержащие сведения, послужившие основанием для учета несовершеннолетнего; сведения об информировании родителей (законных представителей) несовершеннолетнего о постановке его на учет; справка об установочных данных несовершеннолетнего; акт о закреплении куратора за несовершеннолетним и иные документы, необходимые для организации работы с несовершеннолетним.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1DCDE-C369-6117-F260-862DF948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82" y="1744878"/>
            <a:ext cx="3862882" cy="2669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B16F6-8A71-EBEA-0505-37C76B10AFD5}"/>
              </a:ext>
            </a:extLst>
          </p:cNvPr>
          <p:cNvSpPr txBox="1"/>
          <p:nvPr/>
        </p:nvSpPr>
        <p:spPr>
          <a:xfrm>
            <a:off x="8850503" y="410774"/>
            <a:ext cx="2589292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Усть-Джегутинская межрайонная прокуратура КЧР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</a:t>
            </a:r>
          </a:p>
        </p:txBody>
      </p:sp>
      <p:pic>
        <p:nvPicPr>
          <p:cNvPr id="8" name="Рисунок 7" descr="emblema_generalnoy_prokuratury_kraska_b.jpg">
            <a:extLst>
              <a:ext uri="{FF2B5EF4-FFF2-40B4-BE49-F238E27FC236}">
                <a16:creationId xmlns:a16="http://schemas.microsoft.com/office/drawing/2014/main" id="{B438510F-9189-4BB9-822B-ADC44FDF41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5655" y="4789784"/>
            <a:ext cx="1798936" cy="16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04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Милана Жигунова</dc:creator>
  <cp:lastModifiedBy>Мадина</cp:lastModifiedBy>
  <cp:revision>7</cp:revision>
  <dcterms:created xsi:type="dcterms:W3CDTF">2022-12-25T11:31:08Z</dcterms:created>
  <dcterms:modified xsi:type="dcterms:W3CDTF">2022-12-27T16:54:20Z</dcterms:modified>
</cp:coreProperties>
</file>